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2" r:id="rId4"/>
    <p:sldId id="259" r:id="rId5"/>
    <p:sldId id="265" r:id="rId6"/>
    <p:sldId id="260" r:id="rId7"/>
    <p:sldId id="264" r:id="rId8"/>
    <p:sldId id="261" r:id="rId9"/>
    <p:sldId id="26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9CDF8A-8671-4172-A86C-F7D0DBF1AEEC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6D9581-C229-47D1-98E1-B9EB3F614AB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9CDF8A-8671-4172-A86C-F7D0DBF1AEEC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6D9581-C229-47D1-98E1-B9EB3F614A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9CDF8A-8671-4172-A86C-F7D0DBF1AEEC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6D9581-C229-47D1-98E1-B9EB3F614A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9CDF8A-8671-4172-A86C-F7D0DBF1AEEC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6D9581-C229-47D1-98E1-B9EB3F614A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9CDF8A-8671-4172-A86C-F7D0DBF1AEEC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6D9581-C229-47D1-98E1-B9EB3F614AB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9CDF8A-8671-4172-A86C-F7D0DBF1AEEC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6D9581-C229-47D1-98E1-B9EB3F614A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9CDF8A-8671-4172-A86C-F7D0DBF1AEEC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6D9581-C229-47D1-98E1-B9EB3F614A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9CDF8A-8671-4172-A86C-F7D0DBF1AEEC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6D9581-C229-47D1-98E1-B9EB3F614A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9CDF8A-8671-4172-A86C-F7D0DBF1AEEC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6D9581-C229-47D1-98E1-B9EB3F614AB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9CDF8A-8671-4172-A86C-F7D0DBF1AEEC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6D9581-C229-47D1-98E1-B9EB3F614A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69CDF8A-8671-4172-A86C-F7D0DBF1AEEC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6D9581-C229-47D1-98E1-B9EB3F614AB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69CDF8A-8671-4172-A86C-F7D0DBF1AEEC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A6D9581-C229-47D1-98E1-B9EB3F614AB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8800" b="1" dirty="0" smtClean="0">
                <a:latin typeface="Calibri" pitchFamily="34" charset="0"/>
                <a:cs typeface="Calibri" pitchFamily="34" charset="0"/>
              </a:rPr>
              <a:t>Лада и Лида</a:t>
            </a:r>
            <a:endParaRPr lang="ru-RU" sz="8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44824"/>
            <a:ext cx="6444059" cy="4296040"/>
          </a:xfrm>
          <a:effectLst>
            <a:glow rad="584200">
              <a:schemeClr val="tx2">
                <a:lumMod val="60000"/>
                <a:lumOff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69616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latin typeface="Calibri" pitchFamily="34" charset="0"/>
                <a:cs typeface="Calibri" pitchFamily="34" charset="0"/>
              </a:rPr>
              <a:t>Лада и Лида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3981521" cy="2654348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284984"/>
            <a:ext cx="3238890" cy="2663987"/>
          </a:xfrm>
        </p:spPr>
      </p:pic>
    </p:spTree>
    <p:extLst>
      <p:ext uri="{BB962C8B-B14F-4D97-AF65-F5344CB8AC3E}">
        <p14:creationId xmlns:p14="http://schemas.microsoft.com/office/powerpoint/2010/main" val="2971382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latin typeface="Calibri" pitchFamily="34" charset="0"/>
                <a:cs typeface="Calibri" pitchFamily="34" charset="0"/>
              </a:rPr>
              <a:t>Лада и Лида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4521581" cy="30143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717032"/>
            <a:ext cx="3039566" cy="2766005"/>
          </a:xfrm>
        </p:spPr>
      </p:pic>
    </p:spTree>
    <p:extLst>
      <p:ext uri="{BB962C8B-B14F-4D97-AF65-F5344CB8AC3E}">
        <p14:creationId xmlns:p14="http://schemas.microsoft.com/office/powerpoint/2010/main" val="3714882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latin typeface="Calibri" pitchFamily="34" charset="0"/>
                <a:cs typeface="Calibri" pitchFamily="34" charset="0"/>
              </a:rPr>
              <a:t>Лада и Лида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68760"/>
            <a:ext cx="3657600" cy="24384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429000"/>
            <a:ext cx="3901569" cy="2701379"/>
          </a:xfrm>
        </p:spPr>
      </p:pic>
    </p:spTree>
    <p:extLst>
      <p:ext uri="{BB962C8B-B14F-4D97-AF65-F5344CB8AC3E}">
        <p14:creationId xmlns:p14="http://schemas.microsoft.com/office/powerpoint/2010/main" val="2614997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latin typeface="Calibri" pitchFamily="34" charset="0"/>
                <a:cs typeface="Calibri" pitchFamily="34" charset="0"/>
              </a:rPr>
              <a:t>Лада и Лида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3981521" cy="2654348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42684"/>
            <a:ext cx="3756672" cy="2737675"/>
          </a:xfrm>
        </p:spPr>
      </p:pic>
    </p:spTree>
    <p:extLst>
      <p:ext uri="{BB962C8B-B14F-4D97-AF65-F5344CB8AC3E}">
        <p14:creationId xmlns:p14="http://schemas.microsoft.com/office/powerpoint/2010/main" val="3668558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latin typeface="Calibri" pitchFamily="34" charset="0"/>
                <a:cs typeface="Calibri" pitchFamily="34" charset="0"/>
              </a:rPr>
              <a:t>Лада и Лида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68760"/>
            <a:ext cx="3657600" cy="24384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76" y="2204864"/>
            <a:ext cx="2746055" cy="3983211"/>
          </a:xfrm>
        </p:spPr>
      </p:pic>
    </p:spTree>
    <p:extLst>
      <p:ext uri="{BB962C8B-B14F-4D97-AF65-F5344CB8AC3E}">
        <p14:creationId xmlns:p14="http://schemas.microsoft.com/office/powerpoint/2010/main" val="805321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latin typeface="Calibri" pitchFamily="34" charset="0"/>
                <a:cs typeface="Calibri" pitchFamily="34" charset="0"/>
              </a:rPr>
              <a:t>Лада и Лида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3981521" cy="265434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0" y="2636837"/>
            <a:ext cx="3657600" cy="2438400"/>
          </a:xfrm>
        </p:spPr>
      </p:pic>
    </p:spTree>
    <p:extLst>
      <p:ext uri="{BB962C8B-B14F-4D97-AF65-F5344CB8AC3E}">
        <p14:creationId xmlns:p14="http://schemas.microsoft.com/office/powerpoint/2010/main" val="2997949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latin typeface="Calibri" pitchFamily="34" charset="0"/>
                <a:cs typeface="Calibri" pitchFamily="34" charset="0"/>
              </a:rPr>
              <a:t>Лада и Лида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68760"/>
            <a:ext cx="3657600" cy="243840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429000"/>
            <a:ext cx="3657600" cy="2687693"/>
          </a:xfrm>
        </p:spPr>
      </p:pic>
    </p:spTree>
    <p:extLst>
      <p:ext uri="{BB962C8B-B14F-4D97-AF65-F5344CB8AC3E}">
        <p14:creationId xmlns:p14="http://schemas.microsoft.com/office/powerpoint/2010/main" val="1663943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latin typeface="Calibri" pitchFamily="34" charset="0"/>
                <a:cs typeface="Calibri" pitchFamily="34" charset="0"/>
              </a:rPr>
              <a:t>Лада и Лида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28800"/>
            <a:ext cx="3981521" cy="2654348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0" y="2311717"/>
            <a:ext cx="3657600" cy="3088640"/>
          </a:xfrm>
        </p:spPr>
      </p:pic>
    </p:spTree>
    <p:extLst>
      <p:ext uri="{BB962C8B-B14F-4D97-AF65-F5344CB8AC3E}">
        <p14:creationId xmlns:p14="http://schemas.microsoft.com/office/powerpoint/2010/main" val="1022356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latin typeface="Calibri" pitchFamily="34" charset="0"/>
                <a:cs typeface="Calibri" pitchFamily="34" charset="0"/>
              </a:rPr>
              <a:t>Лада и Лида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68760"/>
            <a:ext cx="3657600" cy="2438400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2086429"/>
            <a:ext cx="3657600" cy="3539217"/>
          </a:xfrm>
        </p:spPr>
      </p:pic>
    </p:spTree>
    <p:extLst>
      <p:ext uri="{BB962C8B-B14F-4D97-AF65-F5344CB8AC3E}">
        <p14:creationId xmlns:p14="http://schemas.microsoft.com/office/powerpoint/2010/main" val="30130393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</TotalTime>
  <Words>30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Лада и Лида</vt:lpstr>
      <vt:lpstr>Лада и Лида</vt:lpstr>
      <vt:lpstr>Лада и Лида</vt:lpstr>
      <vt:lpstr>Лада и Лида</vt:lpstr>
      <vt:lpstr>Лада и Лида</vt:lpstr>
      <vt:lpstr>Лада и Лида</vt:lpstr>
      <vt:lpstr>Лада и Лида</vt:lpstr>
      <vt:lpstr>Лада и Лида</vt:lpstr>
      <vt:lpstr>Лада и Лида</vt:lpstr>
      <vt:lpstr>Лада и Лида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Лада и Лида</dc:title>
  <dc:creator>Ксюша</dc:creator>
  <cp:lastModifiedBy>Ксюша</cp:lastModifiedBy>
  <cp:revision>3</cp:revision>
  <dcterms:created xsi:type="dcterms:W3CDTF">2018-05-20T09:25:58Z</dcterms:created>
  <dcterms:modified xsi:type="dcterms:W3CDTF">2021-10-06T04:32:26Z</dcterms:modified>
</cp:coreProperties>
</file>