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77BE74-B244-4F1A-89F5-5B3474DC135A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8B67C4-57A5-4F07-985D-D22148B419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-конспект по теме: &quot;Весна в картинах русских художн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436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49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сна на картинах великих русских художников в 2021 г | Картины, Живопись, 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3109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есна в живописи русских художников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63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кой изображали раннюю весну на своих картинах великие русские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060"/>
            <a:ext cx="8841295" cy="61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ой изображали раннюю весну на своих картинах великие русские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193"/>
            <a:ext cx="841763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1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сна в живописи русских художников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183"/>
            <a:ext cx="853323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ой изображали раннюю весну на своих картинах великие русские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86252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10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есна на картинах русских худож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8646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сна в картинах русских художников - ЯПлакал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725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есна в картинах русских художников | Фото | Культура | Аргументы и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86548" cy="57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кой изображали раннюю весну на своих картинах великие русские худож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2" y="332656"/>
            <a:ext cx="846814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есна в картинах русских художников » Сайт веселого настро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0014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Ксюша</cp:lastModifiedBy>
  <cp:revision>2</cp:revision>
  <dcterms:created xsi:type="dcterms:W3CDTF">2021-03-23T07:54:41Z</dcterms:created>
  <dcterms:modified xsi:type="dcterms:W3CDTF">2021-10-06T04:32:10Z</dcterms:modified>
</cp:coreProperties>
</file>