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67" r:id="rId11"/>
    <p:sldId id="260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5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6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9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1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9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DAD53-4DBA-44C8-AC2C-8717D396215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8AD9-809B-42B2-B56A-4F3BA947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10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7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47667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Приключения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Даши-путешественницы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579715"/>
            <a:ext cx="7248128" cy="273630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в </a:t>
            </a:r>
            <a:r>
              <a:rPr lang="ru-RU" sz="5400" b="1" i="1" dirty="0" err="1" smtClean="0">
                <a:solidFill>
                  <a:srgbClr val="C00000"/>
                </a:solidFill>
              </a:rPr>
              <a:t>Звукляндии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Картинки по запросу даша путешествиница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3" l="0" r="99688">
                        <a14:foregroundMark x1="28438" y1="51969" x2="28438" y2="51969"/>
                        <a14:foregroundMark x1="32188" y1="53937" x2="32188" y2="53937"/>
                        <a14:foregroundMark x1="29375" y1="55906" x2="29375" y2="55906"/>
                        <a14:foregroundMark x1="36563" y1="54331" x2="36563" y2="54331"/>
                        <a14:foregroundMark x1="21563" y1="57087" x2="21563" y2="57087"/>
                        <a14:foregroundMark x1="41250" y1="54331" x2="41250" y2="54331"/>
                        <a14:foregroundMark x1="42188" y1="56693" x2="42188" y2="56693"/>
                        <a14:foregroundMark x1="23125" y1="57480" x2="23125" y2="57480"/>
                        <a14:foregroundMark x1="40313" y1="57480" x2="40313" y2="57480"/>
                        <a14:foregroundMark x1="22813" y1="58661" x2="22813" y2="5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528392" cy="3067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детский пейзаж бол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детский пейзаж бол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2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комарик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120" l="429" r="97425">
                        <a14:foregroundMark x1="34049" y1="55026" x2="34049" y2="5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820291" cy="54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омарик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20" l="429" r="97425">
                        <a14:foregroundMark x1="34049" y1="55026" x2="34049" y2="5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05" y="202510"/>
            <a:ext cx="1352550" cy="10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омарик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120" l="429" r="97425">
                        <a14:foregroundMark x1="34049" y1="55026" x2="34049" y2="5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8" y="1412776"/>
            <a:ext cx="848494" cy="70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комарик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120" l="429" r="97425">
                        <a14:foregroundMark x1="34049" y1="55026" x2="34049" y2="5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29" y="355066"/>
            <a:ext cx="864096" cy="79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комарик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120" l="429" r="97425">
                        <a14:foregroundMark x1="34049" y1="55026" x2="34049" y2="5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4" y="1299155"/>
            <a:ext cx="676275" cy="548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4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" y="-977996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" y="446161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79679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54" y="323500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17" y="446161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3" y="4259115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81" y="2651867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41766" y="3412726"/>
            <a:ext cx="2160240" cy="62891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42819" y="4469224"/>
            <a:ext cx="2160240" cy="71998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665141" y="4313920"/>
            <a:ext cx="2160240" cy="75228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543667" y="2780928"/>
            <a:ext cx="2160240" cy="63179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881956" y="3340335"/>
            <a:ext cx="2160240" cy="65664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984294" y="4469224"/>
            <a:ext cx="2160240" cy="7718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" b="98692" l="44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90" y="4936700"/>
            <a:ext cx="1128187" cy="1940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0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тский пейз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" y="-6152"/>
            <a:ext cx="9602964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" b="98692" l="44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6">
            <a:off x="4067944" y="2348880"/>
            <a:ext cx="2088232" cy="306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буква к человечек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3" b="97561" l="5625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763">
            <a:off x="0" y="3722762"/>
            <a:ext cx="3366120" cy="313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мешок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500" l="2000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06" y="4149663"/>
            <a:ext cx="2384145" cy="2281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3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етский пейзаж море и л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476672"/>
            <a:ext cx="7772400" cy="1470025"/>
          </a:xfrm>
        </p:spPr>
        <p:txBody>
          <a:bodyPr/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579715"/>
            <a:ext cx="7248128" cy="2736304"/>
          </a:xfrm>
        </p:spPr>
        <p:txBody>
          <a:bodyPr>
            <a:normAutofit/>
          </a:bodyPr>
          <a:lstStyle/>
          <a:p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Картинки по запросу даша путешествиница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3" l="0" r="99688">
                        <a14:foregroundMark x1="28438" y1="51969" x2="28438" y2="51969"/>
                        <a14:foregroundMark x1="32188" y1="53937" x2="32188" y2="53937"/>
                        <a14:foregroundMark x1="29375" y1="55906" x2="29375" y2="55906"/>
                        <a14:foregroundMark x1="36563" y1="54331" x2="36563" y2="54331"/>
                        <a14:foregroundMark x1="21563" y1="57087" x2="21563" y2="57087"/>
                        <a14:foregroundMark x1="41250" y1="54331" x2="41250" y2="54331"/>
                        <a14:foregroundMark x1="42188" y1="56693" x2="42188" y2="56693"/>
                        <a14:foregroundMark x1="23125" y1="57480" x2="23125" y2="57480"/>
                        <a14:foregroundMark x1="40313" y1="57480" x2="40313" y2="57480"/>
                        <a14:foregroundMark x1="22813" y1="58661" x2="22813" y2="5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4602596" cy="425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5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476672"/>
            <a:ext cx="7772400" cy="1470025"/>
          </a:xfrm>
        </p:spPr>
        <p:txBody>
          <a:bodyPr/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579715"/>
            <a:ext cx="7248128" cy="2736304"/>
          </a:xfrm>
        </p:spPr>
        <p:txBody>
          <a:bodyPr>
            <a:normAutofit/>
          </a:bodyPr>
          <a:lstStyle/>
          <a:p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артинки по запросу воздушный шар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7714" l="1887" r="93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71400"/>
            <a:ext cx="5256584" cy="604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6500" l="8000" r="100000">
                        <a14:backgroundMark x1="87000" y1="48000" x2="87000" y2="48000"/>
                        <a14:backgroundMark x1="87500" y1="63000" x2="87500" y2="63000"/>
                        <a14:backgroundMark x1="86500" y1="75500" x2="86500" y2="75500"/>
                        <a14:backgroundMark x1="91000" y1="83000" x2="91000" y2="83000"/>
                        <a14:backgroundMark x1="91500" y1="90500" x2="91500" y2="90500"/>
                        <a14:backgroundMark x1="86000" y1="73000" x2="86000" y2="73000"/>
                        <a14:backgroundMark x1="86000" y1="67500" x2="86000" y2="67500"/>
                        <a14:backgroundMark x1="84500" y1="52500" x2="84500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41" y="3861048"/>
            <a:ext cx="1512718" cy="129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5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2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90811" y="5426730"/>
            <a:ext cx="1304925" cy="1085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90811" y="5426730"/>
            <a:ext cx="1304925" cy="1085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4930" y="5221091"/>
            <a:ext cx="790575" cy="1095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90811" y="5426730"/>
            <a:ext cx="1304925" cy="1085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4930" y="5221091"/>
            <a:ext cx="790575" cy="1095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01435" y="4279066"/>
            <a:ext cx="561975" cy="571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90811" y="5426730"/>
            <a:ext cx="1304925" cy="1085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4930" y="5221091"/>
            <a:ext cx="790575" cy="1095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01435" y="4279066"/>
            <a:ext cx="561975" cy="571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97668" y="3676742"/>
            <a:ext cx="1434524" cy="1741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90811" y="5426730"/>
            <a:ext cx="1304925" cy="1085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4930" y="5221091"/>
            <a:ext cx="790575" cy="1095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01435" y="4279066"/>
            <a:ext cx="561975" cy="571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97668" y="3676742"/>
            <a:ext cx="1434524" cy="1741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14595" y="6337298"/>
            <a:ext cx="1447446" cy="52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й пейзаж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7504"/>
            <a:ext cx="9144000" cy="9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" y="4608756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1" y="3242287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36" y="3086322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5" y="4396333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домики звуков картинки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5" l="3774" r="984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4" y="2469316"/>
            <a:ext cx="25241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1802303" y="3362287"/>
            <a:ext cx="2160240" cy="62891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62637" y="4833976"/>
            <a:ext cx="2160240" cy="5050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30098" y="4506578"/>
            <a:ext cx="2160240" cy="6547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314596" y="2610489"/>
            <a:ext cx="2160240" cy="6317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91090" y="3218912"/>
            <a:ext cx="2160240" cy="65664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58198" y="5426730"/>
            <a:ext cx="2160240" cy="684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9667" l="2667" r="100000">
                        <a14:foregroundMark x1="29667" y1="15333" x2="29667" y2="15333"/>
                        <a14:foregroundMark x1="27000" y1="17000" x2="27000" y2="17000"/>
                        <a14:foregroundMark x1="36000" y1="16333" x2="36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8333"/>
            <a:ext cx="2976894" cy="260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Овал 16"/>
          <p:cNvSpPr/>
          <p:nvPr/>
        </p:nvSpPr>
        <p:spPr>
          <a:xfrm>
            <a:off x="890811" y="5426730"/>
            <a:ext cx="1304925" cy="1085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4930" y="5221091"/>
            <a:ext cx="790575" cy="1095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01435" y="4279066"/>
            <a:ext cx="561975" cy="571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97668" y="3676742"/>
            <a:ext cx="1434524" cy="1741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14595" y="6337298"/>
            <a:ext cx="1447446" cy="52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Хорда 21"/>
          <p:cNvSpPr/>
          <p:nvPr/>
        </p:nvSpPr>
        <p:spPr>
          <a:xfrm rot="17429136">
            <a:off x="7237811" y="3690889"/>
            <a:ext cx="1066800" cy="1095375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3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Приключения  Даши-путешественницы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 Даши-путешественницы</dc:title>
  <dc:creator>Ксюша</dc:creator>
  <cp:lastModifiedBy>Ксюша</cp:lastModifiedBy>
  <cp:revision>9</cp:revision>
  <dcterms:created xsi:type="dcterms:W3CDTF">2019-11-17T06:06:36Z</dcterms:created>
  <dcterms:modified xsi:type="dcterms:W3CDTF">2021-10-06T04:31:26Z</dcterms:modified>
</cp:coreProperties>
</file>