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5501F9-01A5-4D02-B85A-38B7E74C5054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933381-8604-45F5-8F7A-771AC34486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5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814" y="5301208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ПУТЕШЕСТВИЕ В АФРИКУ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-972616" y="4581128"/>
            <a:ext cx="158552" cy="7884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Рисунок 4" descr="ÐÐ°ÑÑÐ¸Ð½ÐºÐ¸ Ð¿Ð¾ Ð·Ð°Ð¿ÑÐ¾ÑÑ Ð°ÑÑÐ¸ÐºÐ°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99" b="97853" l="366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5996880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21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13846"/>
            <a:ext cx="5074146" cy="416622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" lon="10800000" rev="0"/>
            </a:camera>
            <a:lightRig rig="threePt" dir="t"/>
          </a:scene3d>
        </p:spPr>
      </p:pic>
      <p:pic>
        <p:nvPicPr>
          <p:cNvPr id="3" name="Рисунок 2" descr="Картинки по запросу скакалка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6"/>
            <a:ext cx="3415665" cy="2562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285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514734" cy="3736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поливать цветы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4" y="3460901"/>
            <a:ext cx="2867025" cy="2150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548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2844"/>
            <a:ext cx="5218162" cy="4238228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" lon="10800000" rev="0"/>
            </a:camera>
            <a:lightRig rig="threePt" dir="t"/>
          </a:scene3d>
        </p:spPr>
      </p:pic>
      <p:pic>
        <p:nvPicPr>
          <p:cNvPr id="3" name="Рисунок 2" descr="Картинки по запросу кукла в ванночке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4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8920"/>
            <a:ext cx="3816424" cy="3486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903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40768"/>
            <a:ext cx="4514734" cy="37365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Картинки по запросу &quot;краски и рисунок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&quot;краски и рисунок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Картинки по запросу &quot;краски и рисунок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Картинки по запросу &quot;краски и рисунок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9" y="2924944"/>
            <a:ext cx="40930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2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Ð¾Ð´ÐºÐ¸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4800">
                        <a14:foregroundMark x1="18400" y1="35714" x2="18400" y2="35714"/>
                        <a14:foregroundMark x1="24000" y1="32143" x2="24000" y2="32143"/>
                        <a14:foregroundMark x1="35600" y1="34184" x2="35600" y2="34184"/>
                        <a14:foregroundMark x1="49600" y1="38265" x2="49600" y2="38265"/>
                        <a14:foregroundMark x1="56800" y1="41837" x2="56800" y2="41837"/>
                        <a14:foregroundMark x1="59600" y1="44388" x2="59600" y2="44388"/>
                        <a14:foregroundMark x1="65600" y1="55102" x2="65600" y2="55102"/>
                        <a14:foregroundMark x1="68400" y1="62245" x2="68400" y2="62245"/>
                        <a14:foregroundMark x1="69200" y1="67347" x2="69200" y2="67347"/>
                        <a14:foregroundMark x1="48800" y1="40306" x2="48800" y2="40306"/>
                        <a14:foregroundMark x1="37600" y1="44388" x2="37600" y2="44388"/>
                        <a14:foregroundMark x1="26800" y1="42347" x2="26800" y2="42347"/>
                        <a14:foregroundMark x1="44000" y1="45918" x2="44000" y2="45918"/>
                        <a14:foregroundMark x1="50000" y1="48469" x2="50000" y2="48469"/>
                        <a14:foregroundMark x1="57600" y1="51020" x2="57600" y2="51020"/>
                        <a14:foregroundMark x1="63200" y1="50510" x2="63200" y2="50510"/>
                        <a14:foregroundMark x1="62400" y1="47449" x2="62400" y2="47449"/>
                        <a14:foregroundMark x1="52800" y1="40816" x2="52800" y2="40816"/>
                        <a14:foregroundMark x1="55200" y1="41327" x2="55200" y2="41327"/>
                        <a14:foregroundMark x1="33600" y1="33163" x2="33600" y2="33163"/>
                        <a14:foregroundMark x1="22400" y1="33163" x2="22400" y2="33163"/>
                        <a14:foregroundMark x1="20400" y1="34184" x2="20400" y2="34184"/>
                        <a14:foregroundMark x1="15600" y1="40816" x2="15600" y2="40816"/>
                        <a14:foregroundMark x1="14000" y1="45918" x2="14000" y2="45918"/>
                        <a14:foregroundMark x1="13600" y1="50510" x2="13600" y2="50510"/>
                        <a14:foregroundMark x1="12800" y1="53061" x2="12800" y2="53061"/>
                        <a14:foregroundMark x1="12400" y1="56122" x2="12400" y2="56122"/>
                        <a14:foregroundMark x1="14400" y1="47449" x2="14400" y2="47449"/>
                        <a14:foregroundMark x1="15200" y1="42857" x2="15200" y2="42857"/>
                        <a14:foregroundMark x1="17200" y1="36735" x2="17200" y2="36735"/>
                        <a14:foregroundMark x1="32400" y1="33163" x2="32400" y2="33163"/>
                        <a14:foregroundMark x1="31200" y1="32653" x2="31200" y2="32653"/>
                        <a14:foregroundMark x1="35600" y1="30612" x2="35600" y2="30612"/>
                        <a14:foregroundMark x1="35600" y1="26531" x2="35600" y2="26531"/>
                        <a14:foregroundMark x1="37600" y1="22449" x2="37600" y2="22449"/>
                        <a14:foregroundMark x1="39200" y1="18878" x2="39200" y2="18878"/>
                        <a14:foregroundMark x1="40400" y1="15816" x2="40400" y2="15816"/>
                        <a14:foregroundMark x1="48800" y1="32653" x2="48800" y2="32653"/>
                        <a14:foregroundMark x1="35600" y1="29082" x2="35600" y2="29082"/>
                        <a14:foregroundMark x1="35200" y1="32653" x2="35200" y2="32653"/>
                        <a14:foregroundMark x1="49200" y1="33673" x2="49200" y2="33673"/>
                        <a14:foregroundMark x1="49200" y1="36224" x2="49200" y2="36224"/>
                        <a14:foregroundMark x1="48400" y1="37755" x2="48400" y2="37755"/>
                        <a14:foregroundMark x1="58400" y1="43367" x2="58400" y2="43367"/>
                        <a14:foregroundMark x1="51200" y1="40816" x2="51200" y2="40816"/>
                        <a14:foregroundMark x1="49600" y1="39796" x2="49600" y2="39796"/>
                        <a14:foregroundMark x1="60800" y1="44898" x2="60800" y2="44898"/>
                        <a14:foregroundMark x1="61200" y1="45918" x2="61200" y2="45918"/>
                        <a14:foregroundMark x1="64400" y1="52041" x2="64400" y2="52041"/>
                        <a14:foregroundMark x1="64800" y1="53571" x2="64800" y2="53571"/>
                        <a14:foregroundMark x1="66400" y1="56122" x2="66400" y2="56122"/>
                        <a14:foregroundMark x1="67200" y1="58673" x2="67200" y2="58673"/>
                        <a14:foregroundMark x1="68000" y1="59694" x2="68000" y2="59694"/>
                        <a14:foregroundMark x1="68800" y1="61735" x2="68800" y2="61735"/>
                        <a14:foregroundMark x1="69600" y1="63265" x2="70000" y2="63776"/>
                        <a14:foregroundMark x1="70400" y1="65306" x2="70400" y2="65306"/>
                        <a14:foregroundMark x1="70400" y1="66837" x2="70400" y2="66837"/>
                        <a14:foregroundMark x1="70000" y1="68367" x2="70000" y2="68367"/>
                        <a14:foregroundMark x1="70000" y1="68878" x2="70000" y2="68878"/>
                        <a14:foregroundMark x1="16000" y1="38776" x2="16000" y2="38776"/>
                        <a14:foregroundMark x1="15600" y1="55102" x2="15600" y2="55102"/>
                        <a14:foregroundMark x1="21200" y1="54082" x2="21200" y2="54082"/>
                        <a14:foregroundMark x1="25200" y1="54592" x2="25200" y2="54592"/>
                        <a14:foregroundMark x1="30000" y1="54592" x2="30000" y2="54592"/>
                        <a14:foregroundMark x1="33600" y1="55612" x2="33600" y2="55612"/>
                        <a14:foregroundMark x1="36400" y1="56633" x2="36400" y2="56633"/>
                        <a14:foregroundMark x1="40400" y1="58673" x2="40400" y2="58673"/>
                        <a14:foregroundMark x1="45200" y1="59184" x2="45200" y2="59184"/>
                        <a14:foregroundMark x1="47600" y1="62755" x2="47600" y2="62755"/>
                        <a14:foregroundMark x1="50400" y1="64796" x2="50400" y2="64796"/>
                        <a14:foregroundMark x1="53600" y1="64286" x2="53600" y2="64286"/>
                        <a14:foregroundMark x1="56400" y1="66327" x2="56400" y2="66327"/>
                        <a14:foregroundMark x1="60400" y1="67347" x2="60400" y2="67347"/>
                        <a14:foregroundMark x1="63600" y1="68367" x2="63600" y2="68367"/>
                        <a14:foregroundMark x1="65600" y1="68878" x2="66800" y2="68878"/>
                        <a14:foregroundMark x1="68400" y1="69388" x2="68400" y2="69388"/>
                        <a14:foregroundMark x1="52800" y1="65816" x2="52800" y2="65816"/>
                        <a14:foregroundMark x1="48800" y1="64286" x2="48800" y2="64286"/>
                        <a14:foregroundMark x1="48000" y1="64286" x2="48000" y2="63776"/>
                        <a14:foregroundMark x1="44000" y1="50510" x2="44000" y2="50510"/>
                        <a14:foregroundMark x1="46800" y1="47959" x2="46800" y2="47959"/>
                        <a14:foregroundMark x1="47600" y1="45408" x2="47600" y2="43878"/>
                        <a14:foregroundMark x1="44000" y1="39796" x2="43600" y2="39286"/>
                        <a14:foregroundMark x1="38400" y1="36224" x2="38400" y2="36224"/>
                        <a14:foregroundMark x1="36800" y1="36224" x2="36800" y2="36224"/>
                        <a14:foregroundMark x1="40800" y1="36735" x2="40800" y2="36735"/>
                        <a14:foregroundMark x1="42800" y1="36735" x2="42800" y2="36735"/>
                        <a14:foregroundMark x1="43600" y1="37755" x2="43600" y2="37755"/>
                        <a14:foregroundMark x1="45200" y1="38265" x2="46000" y2="38265"/>
                        <a14:foregroundMark x1="46000" y1="38776" x2="46000" y2="38776"/>
                        <a14:foregroundMark x1="35200" y1="34184" x2="35200" y2="34184"/>
                        <a14:foregroundMark x1="32800" y1="34184" x2="32800" y2="34184"/>
                        <a14:foregroundMark x1="31200" y1="33673" x2="31200" y2="33673"/>
                        <a14:foregroundMark x1="30000" y1="33163" x2="30000" y2="33163"/>
                        <a14:foregroundMark x1="29600" y1="32653" x2="29600" y2="32653"/>
                        <a14:foregroundMark x1="27600" y1="32143" x2="27600" y2="32143"/>
                        <a14:foregroundMark x1="26800" y1="32653" x2="26800" y2="32653"/>
                        <a14:foregroundMark x1="24800" y1="32653" x2="24800" y2="32653"/>
                        <a14:foregroundMark x1="24000" y1="33163" x2="24000" y2="33163"/>
                        <a14:foregroundMark x1="21600" y1="33163" x2="21600" y2="33163"/>
                        <a14:foregroundMark x1="20400" y1="34184" x2="20400" y2="34184"/>
                        <a14:foregroundMark x1="15200" y1="36735" x2="15200" y2="36735"/>
                        <a14:foregroundMark x1="17600" y1="37755" x2="17600" y2="37755"/>
                        <a14:foregroundMark x1="18000" y1="37245" x2="18000" y2="37245"/>
                        <a14:foregroundMark x1="16000" y1="40816" x2="16000" y2="41837"/>
                        <a14:foregroundMark x1="15200" y1="44388" x2="15200" y2="44388"/>
                        <a14:foregroundMark x1="14800" y1="43367" x2="14800" y2="44388"/>
                        <a14:foregroundMark x1="14400" y1="46429" x2="14800" y2="46939"/>
                        <a14:foregroundMark x1="14000" y1="48469" x2="14000" y2="48469"/>
                        <a14:foregroundMark x1="14400" y1="50510" x2="14400" y2="50510"/>
                        <a14:foregroundMark x1="14000" y1="52041" x2="14000" y2="52041"/>
                        <a14:foregroundMark x1="16400" y1="55102" x2="17200" y2="55102"/>
                        <a14:foregroundMark x1="19200" y1="55102" x2="19200" y2="55102"/>
                        <a14:foregroundMark x1="20800" y1="54592" x2="20800" y2="54592"/>
                        <a14:foregroundMark x1="23200" y1="54082" x2="23200" y2="54082"/>
                        <a14:foregroundMark x1="25600" y1="54082" x2="25600" y2="54082"/>
                        <a14:foregroundMark x1="27200" y1="54592" x2="27200" y2="54592"/>
                        <a14:foregroundMark x1="28400" y1="55102" x2="29600" y2="55102"/>
                        <a14:foregroundMark x1="30000" y1="55102" x2="30800" y2="55102"/>
                        <a14:foregroundMark x1="32000" y1="55102" x2="32000" y2="55102"/>
                        <a14:foregroundMark x1="33600" y1="55612" x2="33600" y2="55612"/>
                        <a14:foregroundMark x1="35600" y1="56122" x2="35600" y2="56122"/>
                        <a14:foregroundMark x1="36800" y1="56122" x2="36800" y2="56122"/>
                        <a14:backgroundMark x1="32400" y1="27551" x2="32400" y2="275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60648"/>
            <a:ext cx="6642621" cy="5496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185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слон&quot;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85" b="89973" l="4492" r="957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86" y="3803541"/>
            <a:ext cx="4312196" cy="3054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&quot;лев&quot;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43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1" y="3141848"/>
            <a:ext cx="3235325" cy="266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Картинки по запросу &quot;крокодил&quot;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2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445" y="2109679"/>
            <a:ext cx="3945548" cy="3729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Картинки по запросу &quot;верблюд&quot;"/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24" b="100000" l="4297" r="93750">
                        <a14:foregroundMark x1="49219" y1="83333" x2="49219" y2="83333"/>
                        <a14:foregroundMark x1="50000" y1="86816" x2="50000" y2="86816"/>
                        <a14:foregroundMark x1="39648" y1="86567" x2="39648" y2="86567"/>
                        <a14:foregroundMark x1="12109" y1="13930" x2="12109" y2="13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733" y="144310"/>
            <a:ext cx="3385162" cy="2204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Картинки по запросу &quot;горилла&quot;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72" b="99805" l="9456" r="99427">
                        <a14:foregroundMark x1="64756" y1="57813" x2="64756" y2="57813"/>
                        <a14:foregroundMark x1="68768" y1="56641" x2="68768" y2="56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1805811" cy="207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Картинки по запросу &quot;жираф&quot;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0000" r="90000">
                        <a14:backgroundMark x1="53672" y1="90208" x2="53672" y2="90208"/>
                        <a14:backgroundMark x1="65234" y1="95521" x2="65234" y2="955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174" y="144310"/>
            <a:ext cx="3906317" cy="3019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&quot;бегемот&quot;"/>
          <p:cNvPicPr/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85" y="3974441"/>
            <a:ext cx="3690293" cy="2970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Картинки по запросу &quot;пума черная&quot;"/>
          <p:cNvPicPr/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09" b="89806" l="6667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78" y="1732968"/>
            <a:ext cx="3441492" cy="155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906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верблюд&quot;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24" b="100000" l="4297" r="93750">
                        <a14:foregroundMark x1="49219" y1="83333" x2="49219" y2="83333"/>
                        <a14:foregroundMark x1="50000" y1="86816" x2="50000" y2="86816"/>
                        <a14:foregroundMark x1="39648" y1="86567" x2="39648" y2="86567"/>
                        <a14:foregroundMark x1="12109" y1="13930" x2="12109" y2="13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76875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0660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&quot;крокодил&quot;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891480"/>
            <a:ext cx="8568952" cy="6120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Картинки по запросу &quot;крокодил&quot;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667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501008"/>
            <a:ext cx="5112568" cy="395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0139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7056784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9578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104456" cy="375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43" b="89980" l="10000" r="96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36912"/>
            <a:ext cx="3456384" cy="286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03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5146154" cy="395019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60000" lon="10800000" rev="0"/>
            </a:camera>
            <a:lightRig rig="threePt" dir="t"/>
          </a:scene3d>
        </p:spPr>
      </p:pic>
      <p:pic>
        <p:nvPicPr>
          <p:cNvPr id="3" name="Объект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91930"/>
            <a:ext cx="2760509" cy="270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52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слоник дамбо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4020"/>
            <a:ext cx="4315197" cy="4117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00" y="2852936"/>
            <a:ext cx="2619350" cy="284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63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65</TotalTime>
  <Words>3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ПУТЕШЕСТВИЕ В АФРИКУ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АФРИКУ</dc:title>
  <dc:creator>Ксюша</dc:creator>
  <cp:lastModifiedBy>Ксюша</cp:lastModifiedBy>
  <cp:revision>7</cp:revision>
  <cp:lastPrinted>2020-02-26T13:18:48Z</cp:lastPrinted>
  <dcterms:created xsi:type="dcterms:W3CDTF">2020-02-26T12:33:01Z</dcterms:created>
  <dcterms:modified xsi:type="dcterms:W3CDTF">2021-10-06T04:32:42Z</dcterms:modified>
</cp:coreProperties>
</file>